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5,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etergef.weebly.com/resourc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Natural Selection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810256" cy="24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Selection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Most organisms produce many more offspring than their habitat can support</a:t>
            </a:r>
          </a:p>
          <a:p>
            <a:r>
              <a:rPr lang="en-AU" dirty="0" smtClean="0"/>
              <a:t>If these offspring are produced by sexual reproduction they will show variations of characteristics; some of these characteristics will give the organism a better chance of survival than others</a:t>
            </a:r>
          </a:p>
          <a:p>
            <a:r>
              <a:rPr lang="en-AU" dirty="0" smtClean="0"/>
              <a:t>Individuals with </a:t>
            </a:r>
            <a:r>
              <a:rPr lang="en-AU" dirty="0" smtClean="0"/>
              <a:t>the more desirable </a:t>
            </a:r>
            <a:r>
              <a:rPr lang="en-AU" dirty="0" smtClean="0"/>
              <a:t>characteristics are said to be better adapted to the environment</a:t>
            </a:r>
          </a:p>
          <a:p>
            <a:r>
              <a:rPr lang="en-AU" dirty="0" smtClean="0"/>
              <a:t>Individuals with unfavourable characteristics will usually die before they are able to reproduce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260842" cy="17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selection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Biologists would say that the environment has selected certain characteristics for survival; this process is called natural selection &amp; is sometimes referred to as survival of the fittest</a:t>
            </a:r>
          </a:p>
          <a:p>
            <a:r>
              <a:rPr lang="en-AU" dirty="0" smtClean="0"/>
              <a:t>This means that the best adapted individuals will survive in a particular environment</a:t>
            </a:r>
          </a:p>
          <a:p>
            <a:r>
              <a:rPr lang="en-AU" dirty="0" smtClean="0"/>
              <a:t>It does not always mean the largest, most muscular, and most physically fit individuals survive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32656"/>
            <a:ext cx="3047107" cy="177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selection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 some cases smaller or slower organisms may be better suited to a particular environment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843808" cy="240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Selection agents in the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factors in an organisms environment that affect its survival are called selection agents. These agents can be divided into two groups:</a:t>
            </a:r>
          </a:p>
          <a:p>
            <a:endParaRPr lang="en-AU" dirty="0"/>
          </a:p>
          <a:p>
            <a:pPr marL="525780" indent="-457200">
              <a:buAutoNum type="arabicPeriod"/>
            </a:pPr>
            <a:r>
              <a:rPr lang="en-AU" dirty="0" smtClean="0"/>
              <a:t>Biotic agents</a:t>
            </a:r>
          </a:p>
          <a:p>
            <a:pPr marL="525780" indent="-457200">
              <a:buAutoNum type="arabicPeriod"/>
            </a:pPr>
            <a:r>
              <a:rPr lang="en-AU" dirty="0" smtClean="0"/>
              <a:t>Abiotic agents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Biotic agents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Predators </a:t>
            </a:r>
          </a:p>
          <a:p>
            <a:r>
              <a:rPr lang="en-AU" dirty="0" smtClean="0"/>
              <a:t>Competition </a:t>
            </a:r>
          </a:p>
          <a:p>
            <a:r>
              <a:rPr lang="en-AU" dirty="0" smtClean="0"/>
              <a:t>Availability of food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Abiotic agents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Climate</a:t>
            </a:r>
          </a:p>
          <a:p>
            <a:r>
              <a:rPr lang="en-AU" dirty="0" smtClean="0"/>
              <a:t>Weather</a:t>
            </a:r>
          </a:p>
          <a:p>
            <a:r>
              <a:rPr lang="en-AU" dirty="0" smtClean="0"/>
              <a:t>Availability of oxygen</a:t>
            </a:r>
          </a:p>
          <a:p>
            <a:r>
              <a:rPr lang="en-AU" dirty="0" smtClean="0"/>
              <a:t>Availability of water</a:t>
            </a:r>
          </a:p>
          <a:p>
            <a:r>
              <a:rPr lang="en-AU" dirty="0" smtClean="0"/>
              <a:t>Availability of living space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218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Natural Selection </vt:lpstr>
      <vt:lpstr>Natural Selection</vt:lpstr>
      <vt:lpstr>Natural selection</vt:lpstr>
      <vt:lpstr>Natural selection </vt:lpstr>
      <vt:lpstr>Selection agents in the environment</vt:lpstr>
      <vt:lpstr>Biotic agents</vt:lpstr>
      <vt:lpstr>Abiotic agents</vt:lpstr>
    </vt:vector>
  </TitlesOfParts>
  <Company>Port Lincoln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 </dc:title>
  <dc:creator>Peter Fraser</dc:creator>
  <cp:lastModifiedBy>Peter Fraser</cp:lastModifiedBy>
  <cp:revision>1</cp:revision>
  <dcterms:created xsi:type="dcterms:W3CDTF">2014-08-05T03:10:08Z</dcterms:created>
  <dcterms:modified xsi:type="dcterms:W3CDTF">2014-08-05T03:10:59Z</dcterms:modified>
</cp:coreProperties>
</file>